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70" r:id="rId5"/>
    <p:sldId id="261" r:id="rId6"/>
    <p:sldId id="262" r:id="rId7"/>
    <p:sldId id="263" r:id="rId8"/>
    <p:sldId id="264" r:id="rId9"/>
    <p:sldId id="269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DA3286-7B10-41AF-97D5-1F22A6196282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540D85-63C4-459B-9E44-EEA989D61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68128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Муниципальное автономное общеобразовательное учреждение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«Средняя общеобразовательная школа №5 г. Ишима»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389466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Ночь в музее школы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«…Навстречу 70-летию Тюменской области» </a:t>
            </a:r>
            <a:endParaRPr lang="ru-RU" sz="3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«Ишимский край в рекордах, событиях, достижениях и судьбах»</a:t>
            </a:r>
            <a:endParaRPr lang="ru-RU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16"/>
            <a:ext cx="7239000" cy="78581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Экспозиция «Святые  письма фронтовые…»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МАОу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№5 г. Ишима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1975-2000 г.г.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C:\Documents and Settings\User\Local Settings\Temporary Internet Files\Content.Word\SAM_0104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928670"/>
            <a:ext cx="2973279" cy="39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User\Рабочий стол\Фото музейных экспозиций\SAM_010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214290"/>
            <a:ext cx="3502025" cy="262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ser\Рабочий стол\Фото музейных экспозиций\SAM_010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9058" y="3071810"/>
            <a:ext cx="378621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500702"/>
            <a:ext cx="7239000" cy="110869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Экспозиция «Сталинградская битва»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маоу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№5 г.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ишима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1988г.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500042"/>
            <a:ext cx="37832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C:\Documents and Settings\User\Local Settings\Temporary Internet Files\Content.Word\SAM_010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42852"/>
            <a:ext cx="314752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929330"/>
            <a:ext cx="7239000" cy="46575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Экспозиция «Афганистан». Ученики школы-воины интернационалисты»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маоу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№5 г. Ишима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2004г.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57166"/>
            <a:ext cx="2571768" cy="480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1500174"/>
            <a:ext cx="4305289" cy="390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500702"/>
            <a:ext cx="72390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Буклет «Ишимский край в рекордах, событиях, достижениях и судьбах»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маоу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№5 г. Ишима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2014г.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C:\Documents and Settings\User\Local Settings\Temporary Internet Files\Content.Word\SAM_010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500042"/>
            <a:ext cx="2921797" cy="375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C:\Documents and Settings\User\Рабочий стол\Фото музейных экспозиций\SAM_0110.JPG"/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1214422"/>
            <a:ext cx="414340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Цель проведения мероприятия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в рамках Недели «Музей и дети»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«Ночь в музее школы…»:</a:t>
            </a:r>
            <a:b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7239000" cy="3169612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воспитывать чувство патриотизма, которое  предполагает  любовь к  малой Родине, преданность ей, гордость за её прошлое и настоящее, стремление защищать её интересы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Сохранить для обучающихся  первоисточники,  представляющие историческую, художественную ценность для г. Ишима </a:t>
            </a:r>
          </a:p>
          <a:p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Способствовать использованию музейного материала в урочном и внеурочном процессе, преобразованию музейного предмета в средство информационного и эмоционального восприятия минувших эпох</a:t>
            </a:r>
          </a:p>
          <a:p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Включать  обучающихся в </a:t>
            </a:r>
            <a:r>
              <a:rPr lang="ru-RU" sz="3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социокультурное</a:t>
            </a:r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творчество, поисково-исследовательскую деятельность по изучению, восстановлению истории малой Родины.</a:t>
            </a:r>
          </a:p>
          <a:p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Способствовать формированию духовных ценностей у 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50099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Актуальность Формы проведения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50072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Первая "Ночь в музее" состоялась в Берлине, в 1997 году. Это культурное мероприятие заключалось в том, чтобы оставить музеи открытыми до поздней ночи. Для того, чтобы выдернуть музеи из обыденности и благодаря этому привлечь новых посетителей. В этой акции приняли участие 12 музеев, а также работники общественного транспорта, которые среди ночи развозили ценителей старины по домам.</a:t>
            </a:r>
          </a:p>
          <a:p>
            <a:pPr algn="just"/>
            <a:r>
              <a:rPr lang="ru-RU" sz="1700" dirty="0" smtClean="0"/>
              <a:t>«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Меняющийся музей в меняющемся мире» — это выражение прочно вошло в современную жизнь в последней четверти XX века. Раньше главным в определении статуса музея были его коллекции. Сегодня эта точка зрения меняется: в центре деятельности музея — посетитель. Вырабатывается новый подход </a:t>
            </a:r>
            <a:r>
              <a:rPr lang="ru-RU" sz="1700" dirty="0" smtClean="0"/>
              <a:t>к пониманию сущности музея и его общественного предназначения. Во главу угла поставлен не музейный предмет с его свойствами и функциями, а вовлеченный в сферу деятельности музея человек со свойственными ему </a:t>
            </a:r>
            <a:r>
              <a:rPr lang="ru-RU" sz="1700" dirty="0" err="1" smtClean="0"/>
              <a:t>социокультурными</a:t>
            </a:r>
            <a:r>
              <a:rPr lang="ru-RU" sz="1700" dirty="0" smtClean="0"/>
              <a:t>, психологическими и возрастными особенностями (так называемый, антропологический подход). </a:t>
            </a:r>
          </a:p>
          <a:p>
            <a:pPr algn="just"/>
            <a:r>
              <a:rPr lang="ru-RU" sz="1700" dirty="0" smtClean="0">
                <a:latin typeface="Arial" pitchFamily="34" charset="0"/>
                <a:cs typeface="Arial" pitchFamily="34" charset="0"/>
              </a:rPr>
              <a:t>По возрастным особенностям школьник более интересуется  новым, непознанным, таинственным и удивительным. От новых форм работы получает удовольствие, а в данном случае приобщается к духовным ценностям нации, истории родного края.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357826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Экспозиция «9 гвардейская воздушно-десантная дивизия»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 музей МАОУ СОШ №5 г. Ишима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1983г.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000" dirty="0" smtClean="0">
                <a:latin typeface="Arial" pitchFamily="34" charset="0"/>
                <a:cs typeface="Arial" pitchFamily="34" charset="0"/>
              </a:rPr>
            </a:b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57166"/>
            <a:ext cx="707231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500702"/>
            <a:ext cx="7239000" cy="100013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Экспозиция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Ишимцы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узники концлагерей»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МАОУ СОШ №5 г. Ишима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2011г.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428604"/>
            <a:ext cx="646218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7239000" cy="110869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Экспозиция «606 штурмовой  ордена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кутузова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авиационный  полк»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МАОУ СОШ №5 г. Ишима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1985г.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14422"/>
            <a:ext cx="52387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C:\Documents and Settings\User\Local Settings\Temporary Internet Files\Content.Word\SAM_009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285728"/>
            <a:ext cx="3657608" cy="430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572140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Экспозиция «Они ковали победу»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МАОУ СОШ №5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1995г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57166"/>
            <a:ext cx="449839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C:\Documents and Settings\User\Local Settings\Temporary Internet Files\Content.Word\SAM_01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1285860"/>
            <a:ext cx="3537238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16"/>
            <a:ext cx="7239000" cy="85725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Экспонаты музея, собранные поисковыми отрядами школы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музей МАОУ СОШ №5 г. Ишима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1975-1995 г.г.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500042"/>
            <a:ext cx="3890416" cy="291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C:\Documents and Settings\User\Рабочий стол\Фото музейных экспозиций\SAM_011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214422"/>
            <a:ext cx="3235325" cy="242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C:\Documents and Settings\User\Рабочий стол\Фото музейных экспозиций\SAM_0113.JPG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4" y="3286124"/>
            <a:ext cx="42862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</TotalTime>
  <Words>376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Муниципальное автономное общеобразовательное учреждение  «Средняя общеобразовательная школа №5 г. Ишима»</vt:lpstr>
      <vt:lpstr>Цель проведения мероприятия  в рамках Недели «Музей и дети»  «Ночь в музее школы…»: </vt:lpstr>
      <vt:lpstr>Задачи:</vt:lpstr>
      <vt:lpstr>Актуальность Формы проведения мероприятия</vt:lpstr>
      <vt:lpstr>Экспозиция «9 гвардейская воздушно-десантная дивизия»  музей МАОУ СОШ №5 г. Ишима 1983г. </vt:lpstr>
      <vt:lpstr>Экспозиция «Ишимцы – узники концлагерей» музей МАОУ СОШ №5 г. Ишима 2011г.</vt:lpstr>
      <vt:lpstr>Экспозиция «606 штурмовой  ордена кутузова авиационный  полк» музей МАОУ СОШ №5 г. Ишима 1985г.</vt:lpstr>
      <vt:lpstr>Экспозиция «Они ковали победу» музей МАОУ СОШ №5 1995г</vt:lpstr>
      <vt:lpstr>Экспонаты музея, собранные поисковыми отрядами школы музей МАОУ СОШ №5 г. Ишима 1975-1995 г.г.</vt:lpstr>
      <vt:lpstr>Экспозиция «Святые  письма фронтовые…» музей МАОу сош №5 г. Ишима 1975-2000 г.г.</vt:lpstr>
      <vt:lpstr>Экспозиция «Сталинградская битва» музей маоу сош №5 г. ишима 1988г. </vt:lpstr>
      <vt:lpstr>Экспозиция «Афганистан». Ученики школы-воины интернационалисты» музей маоу сош №5 г. Ишима 2004г.</vt:lpstr>
      <vt:lpstr>Буклет «Ишимский край в рекордах, событиях, достижениях и судьбах» музей маоу сош №5 г. Ишима 2014г.</vt:lpstr>
    </vt:vector>
  </TitlesOfParts>
  <Company>Школа №5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Муниципальное автономное общеобразовательное учреждение  «Средняя общеобразовательная школа №5 г. Ишима»</dc:title>
  <dc:creator>User</dc:creator>
  <cp:lastModifiedBy>User</cp:lastModifiedBy>
  <cp:revision>24</cp:revision>
  <dcterms:created xsi:type="dcterms:W3CDTF">2014-01-30T05:10:54Z</dcterms:created>
  <dcterms:modified xsi:type="dcterms:W3CDTF">2014-05-07T05:43:32Z</dcterms:modified>
</cp:coreProperties>
</file>